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78" r:id="rId13"/>
    <p:sldId id="27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F195F-BEA1-4836-B2FE-162C94B650F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CEE8-4FFC-4A53-A4FF-2212BA86A5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Выцинанка</a:t>
            </a:r>
            <a:r>
              <a:rPr lang="ru-RU" dirty="0" smtClean="0"/>
              <a:t> (вырезание из бумаги), Вышивка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1CEE8-4FFC-4A53-A4FF-2212BA86A5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5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58406-B1B5-41FE-A7D5-0606CF0E3625}" type="datetimeFigureOut">
              <a:rPr lang="ru-RU" smtClean="0"/>
              <a:pPr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0250-EF54-4AF7-9BEE-537B0935F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224891_53753thumb6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571612"/>
            <a:ext cx="3253785" cy="30990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пдо</a:t>
            </a:r>
            <a:r>
              <a:rPr lang="ru-RU" sz="3200" dirty="0" smtClean="0"/>
              <a:t> Попова </a:t>
            </a:r>
            <a:r>
              <a:rPr lang="ru-RU" sz="3200" dirty="0" smtClean="0"/>
              <a:t>М</a:t>
            </a:r>
            <a:r>
              <a:rPr lang="ru-RU" sz="3200" dirty="0" smtClean="0"/>
              <a:t>арина </a:t>
            </a:r>
            <a:r>
              <a:rPr lang="ru-RU" sz="3200" dirty="0" smtClean="0"/>
              <a:t>И</a:t>
            </a:r>
            <a:r>
              <a:rPr lang="ru-RU" sz="3200" dirty="0" smtClean="0"/>
              <a:t>горевна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</a:t>
            </a:r>
            <a:r>
              <a:rPr lang="ru-RU" sz="3200" dirty="0" smtClean="0"/>
              <a:t>ГБОУДО  </a:t>
            </a:r>
            <a:r>
              <a:rPr lang="ru-RU" sz="3200" dirty="0" err="1" smtClean="0"/>
              <a:t>ДТДиМ</a:t>
            </a:r>
            <a:r>
              <a:rPr lang="ru-RU" sz="3200" dirty="0" smtClean="0"/>
              <a:t> «Восточный»</a:t>
            </a:r>
            <a:r>
              <a:rPr lang="ru-RU" sz="3600" dirty="0" smtClean="0"/>
              <a:t>      </a:t>
            </a:r>
            <a:r>
              <a:rPr lang="ru-RU" sz="2800" dirty="0" smtClean="0"/>
              <a:t>       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7194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Дерево.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Пластилинография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(лепка барельефа из пластилина)</a:t>
            </a:r>
          </a:p>
        </p:txBody>
      </p:sp>
      <p:pic>
        <p:nvPicPr>
          <p:cNvPr id="5" name="Рисунок 4" descr="ezhik-s-krasnym-yablok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643050"/>
            <a:ext cx="2500298" cy="29041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мы будем лепить с вами яблоньку. Заодно вспомним, в каких народных сказках мы ее встречаем.</a:t>
            </a:r>
            <a:endParaRPr lang="ru-RU" dirty="0"/>
          </a:p>
        </p:txBody>
      </p:sp>
      <p:pic>
        <p:nvPicPr>
          <p:cNvPr id="4" name="Рисунок 3" descr="hufullsize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14554"/>
            <a:ext cx="2595570" cy="3981604"/>
          </a:xfrm>
          <a:prstGeom prst="rect">
            <a:avLst/>
          </a:prstGeom>
        </p:spPr>
      </p:pic>
      <p:pic>
        <p:nvPicPr>
          <p:cNvPr id="5" name="Рисунок 4" descr="815e55a208f8e3909151d4e9b78a3d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214554"/>
            <a:ext cx="2747214" cy="37857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Выполнение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11455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500" dirty="0" smtClean="0"/>
              <a:t>    Для работы понадобится: пластилин нескольких цветов (зеленого, коричневого, красного, чёрного цветов), стека, картон в качестве основы, простой карандаш.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Рисунок 3" descr="20200324_092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500438"/>
            <a:ext cx="3643306" cy="2732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 основу возьмем лист картона. </a:t>
            </a:r>
            <a:br>
              <a:rPr lang="ru-RU" sz="3200" dirty="0" smtClean="0"/>
            </a:br>
            <a:r>
              <a:rPr lang="ru-RU" sz="3200" dirty="0" smtClean="0"/>
              <a:t>Выполним эскиз карандашом, создавая образ дерева. Внимательно посмотрим на крону яблони.</a:t>
            </a:r>
            <a:endParaRPr lang="ru-RU" sz="3200" dirty="0"/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4365929" cy="3027044"/>
          </a:xfrm>
          <a:prstGeom prst="rect">
            <a:avLst/>
          </a:prstGeom>
        </p:spPr>
      </p:pic>
      <p:pic>
        <p:nvPicPr>
          <p:cNvPr id="5" name="Рисунок 4" descr="Kartinki_dlya_detey_78_271055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143116"/>
            <a:ext cx="4405320" cy="4405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Нарисуем ствол и крону дерева карандашом.</a:t>
            </a:r>
            <a:endParaRPr lang="ru-RU" dirty="0"/>
          </a:p>
        </p:txBody>
      </p:sp>
      <p:pic>
        <p:nvPicPr>
          <p:cNvPr id="4" name="Содержимое 3" descr="20200324_091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3614750"/>
          </a:xfrm>
        </p:spPr>
        <p:txBody>
          <a:bodyPr/>
          <a:lstStyle/>
          <a:p>
            <a:r>
              <a:rPr lang="ru-RU" dirty="0"/>
              <a:t>Формируем ствол дерева, выбирая пластилин различных оттенков коричневого цвета. Раскатайте в ладонях или на специальной подставке жгутик. Закрепите его на листе картона, чуть надавив на него ладонью. Следующий жгутик закрепляем вплотную к первому и т.д.</a:t>
            </a:r>
          </a:p>
          <a:p>
            <a:endParaRPr lang="ru-RU" dirty="0"/>
          </a:p>
        </p:txBody>
      </p:sp>
      <p:pic>
        <p:nvPicPr>
          <p:cNvPr id="4" name="Рисунок 3" descr="20200324_092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744119"/>
            <a:ext cx="2571768" cy="3113881"/>
          </a:xfrm>
          <a:prstGeom prst="rect">
            <a:avLst/>
          </a:prstGeom>
        </p:spPr>
      </p:pic>
      <p:pic>
        <p:nvPicPr>
          <p:cNvPr id="5" name="Рисунок 4" descr="20200324_092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357562"/>
            <a:ext cx="2821086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7859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Основу </a:t>
            </a:r>
            <a:r>
              <a:rPr lang="ru-RU" dirty="0" err="1" smtClean="0"/>
              <a:t>кроыу</a:t>
            </a:r>
            <a:r>
              <a:rPr lang="ru-RU" dirty="0" smtClean="0"/>
              <a:t> </a:t>
            </a:r>
            <a:r>
              <a:rPr lang="ru-RU" dirty="0"/>
              <a:t>дерева формируем из пластилина зеленого </a:t>
            </a:r>
            <a:r>
              <a:rPr lang="ru-RU" dirty="0" smtClean="0"/>
              <a:t>цвета. Внутри контура кроны дерева размазать тонким слоем зеленый пластилин.</a:t>
            </a:r>
          </a:p>
          <a:p>
            <a:endParaRPr lang="ru-RU" dirty="0"/>
          </a:p>
        </p:txBody>
      </p:sp>
      <p:pic>
        <p:nvPicPr>
          <p:cNvPr id="4" name="Рисунок 3" descr="20200324_093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35935"/>
            <a:ext cx="6072230" cy="45541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Крону делаем из отдельных листочков. Для листочков: катаем шарики, превращаем их в «морковки», расплющиваем, и укладываем их в пространстве кроны.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Рисунок 3" descr="20200324_093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428868"/>
            <a:ext cx="5103081" cy="4191865"/>
          </a:xfrm>
          <a:prstGeom prst="rect">
            <a:avLst/>
          </a:prstGeom>
        </p:spPr>
      </p:pic>
      <p:pic>
        <p:nvPicPr>
          <p:cNvPr id="6" name="Рисунок 5" descr="20200324_092449о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714619"/>
            <a:ext cx="2786082" cy="31493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Следующий ряд  листочков укладываем со смещением внутрь кроны.</a:t>
            </a:r>
            <a:r>
              <a:rPr lang="ru-RU" sz="3600" dirty="0"/>
              <a:t> </a:t>
            </a:r>
            <a:r>
              <a:rPr lang="ru-RU" sz="3600" dirty="0" smtClean="0"/>
              <a:t>В каждом следующем ряду стараться делать листочки поменьше</a:t>
            </a:r>
            <a:endParaRPr lang="ru-RU" sz="3600" dirty="0"/>
          </a:p>
        </p:txBody>
      </p:sp>
      <p:pic>
        <p:nvPicPr>
          <p:cNvPr id="3" name="Рисунок 2" descr="20200324_093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571744"/>
            <a:ext cx="3720937" cy="3929066"/>
          </a:xfrm>
          <a:prstGeom prst="rect">
            <a:avLst/>
          </a:prstGeom>
        </p:spPr>
      </p:pic>
      <p:pic>
        <p:nvPicPr>
          <p:cNvPr id="4" name="Рисунок 3" descr="20200324_093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571744"/>
            <a:ext cx="3214710" cy="39591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Скатываем из красного пластилина круглые шарики разных размеров – побольше и поменьше. Это будущие яблочки.</a:t>
            </a:r>
            <a:endParaRPr lang="ru-RU" sz="3200" dirty="0"/>
          </a:p>
        </p:txBody>
      </p:sp>
      <p:pic>
        <p:nvPicPr>
          <p:cNvPr id="3" name="Рисунок 2" descr="20200324_093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785926"/>
            <a:ext cx="6143636" cy="46077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Прикрепляем яблочки к кроне дерева. Яблочки, которые побольше, размещаем в нижней части кроны. С помощью стеки делаем углубления в нижней части яблочек. </a:t>
            </a:r>
            <a:endParaRPr lang="ru-RU" sz="3200" dirty="0"/>
          </a:p>
        </p:txBody>
      </p:sp>
      <p:pic>
        <p:nvPicPr>
          <p:cNvPr id="3" name="Рисунок 2" descr="20200324_0943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3375428" cy="4500570"/>
          </a:xfrm>
          <a:prstGeom prst="rect">
            <a:avLst/>
          </a:prstGeom>
        </p:spPr>
      </p:pic>
      <p:pic>
        <p:nvPicPr>
          <p:cNvPr id="4" name="Рисунок 3" descr="20200324_0944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143116"/>
            <a:ext cx="457203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У наших предков дерево занимало огромное место в повседневном хозяйстве: это и дом, и обувь, и пища, и предметы быта.</a:t>
            </a:r>
            <a:endParaRPr lang="ru-RU" sz="3200" dirty="0"/>
          </a:p>
        </p:txBody>
      </p:sp>
      <p:pic>
        <p:nvPicPr>
          <p:cNvPr id="4" name="Рисунок 3" descr="0010-010-Izdelija-iz-drevesi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500174"/>
            <a:ext cx="4143372" cy="3107529"/>
          </a:xfrm>
          <a:prstGeom prst="rect">
            <a:avLst/>
          </a:prstGeom>
        </p:spPr>
      </p:pic>
      <p:pic>
        <p:nvPicPr>
          <p:cNvPr id="5" name="Рисунок 4" descr="eda-frukty-yagody-grushi-yabloki-orehi-l-617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3" y="3629902"/>
            <a:ext cx="5357849" cy="30137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Рисуем прожилки на листочках с помощью стеки.</a:t>
            </a:r>
            <a:endParaRPr lang="ru-RU" dirty="0"/>
          </a:p>
        </p:txBody>
      </p:sp>
      <p:pic>
        <p:nvPicPr>
          <p:cNvPr id="3" name="Рисунок 2" descr="20200324_094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1"/>
            <a:ext cx="6858048" cy="51435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яблонька готова!</a:t>
            </a:r>
            <a:endParaRPr lang="ru-RU" dirty="0"/>
          </a:p>
        </p:txBody>
      </p:sp>
      <p:pic>
        <p:nvPicPr>
          <p:cNvPr id="3" name="Рисунок 2" descr="20200324_094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214422"/>
            <a:ext cx="3719744" cy="5399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22859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Наши </a:t>
            </a:r>
            <a:r>
              <a:rPr lang="ru-RU" dirty="0"/>
              <a:t>предки связывали образ дерева с </a:t>
            </a:r>
            <a:r>
              <a:rPr lang="ru-RU" dirty="0" smtClean="0"/>
              <a:t>образом Вселенной, всего окружающего мира. </a:t>
            </a:r>
          </a:p>
          <a:p>
            <a:pPr>
              <a:buNone/>
            </a:pPr>
            <a:r>
              <a:rPr lang="ru-RU" dirty="0" smtClean="0"/>
              <a:t>Верхушка </a:t>
            </a:r>
            <a:r>
              <a:rPr lang="ru-RU" dirty="0"/>
              <a:t>дерева </a:t>
            </a:r>
            <a:r>
              <a:rPr lang="ru-RU" dirty="0" smtClean="0"/>
              <a:t>– будущее. </a:t>
            </a:r>
            <a:r>
              <a:rPr lang="ru-RU" dirty="0"/>
              <a:t>Ствол - </a:t>
            </a:r>
            <a:r>
              <a:rPr lang="ru-RU" dirty="0" smtClean="0"/>
              <a:t>настоящее. </a:t>
            </a:r>
            <a:r>
              <a:rPr lang="ru-RU" dirty="0"/>
              <a:t>Корни </a:t>
            </a:r>
            <a:r>
              <a:rPr lang="ru-RU" dirty="0" smtClean="0"/>
              <a:t>–прошлое. </a:t>
            </a:r>
            <a:endParaRPr lang="ru-RU" dirty="0"/>
          </a:p>
        </p:txBody>
      </p:sp>
      <p:pic>
        <p:nvPicPr>
          <p:cNvPr id="4" name="Рисунок 3" descr="base_55007fad3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00306"/>
            <a:ext cx="742649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 дерева в традиционной народной культуре</a:t>
            </a:r>
            <a:endParaRPr lang="ru-RU" dirty="0"/>
          </a:p>
        </p:txBody>
      </p:sp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71612"/>
            <a:ext cx="2643206" cy="3776004"/>
          </a:xfrm>
        </p:spPr>
      </p:pic>
      <p:pic>
        <p:nvPicPr>
          <p:cNvPr id="5" name="Рисунок 4" descr="f612d28ae0a14e38d0165902a9c146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71612"/>
            <a:ext cx="2714644" cy="3860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5643578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Выцинанка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(вырезание из бумаги)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5572140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Вышивка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 дерева в росписи</a:t>
            </a:r>
            <a:endParaRPr lang="ru-RU" dirty="0"/>
          </a:p>
        </p:txBody>
      </p:sp>
      <p:pic>
        <p:nvPicPr>
          <p:cNvPr id="4" name="Рисунок 3" descr="2654993ed1944fb719aa995bf199df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3786214" cy="5155696"/>
          </a:xfrm>
          <a:prstGeom prst="rect">
            <a:avLst/>
          </a:prstGeom>
        </p:spPr>
      </p:pic>
      <p:pic>
        <p:nvPicPr>
          <p:cNvPr id="5" name="Рисунок 4" descr="d0c8d1c9075d32ae5b783ce47820fb63--russian-folk-pattern-desig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214422"/>
            <a:ext cx="3594056" cy="50186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дерева в архитектуре</a:t>
            </a:r>
            <a:endParaRPr lang="ru-RU" dirty="0"/>
          </a:p>
        </p:txBody>
      </p:sp>
      <p:pic>
        <p:nvPicPr>
          <p:cNvPr id="4" name="Рисунок 3" descr="Белокаменная-резьба-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4857784" cy="3643338"/>
          </a:xfrm>
          <a:prstGeom prst="rect">
            <a:avLst/>
          </a:prstGeom>
        </p:spPr>
      </p:pic>
      <p:pic>
        <p:nvPicPr>
          <p:cNvPr id="5" name="Рисунок 4" descr="ec4d0900da24cd4db519dcbdcf4d0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785926"/>
            <a:ext cx="3428992" cy="38085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сказках</a:t>
            </a:r>
            <a:endParaRPr lang="ru-RU" dirty="0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дерева</a:t>
            </a:r>
            <a:endParaRPr lang="ru-RU" dirty="0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Деревья бывают очень разные</a:t>
            </a:r>
            <a:endParaRPr lang="ru-RU" dirty="0"/>
          </a:p>
        </p:txBody>
      </p:sp>
      <p:pic>
        <p:nvPicPr>
          <p:cNvPr id="4" name="Содержимое 3" descr="s1200лл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667" y="1600200"/>
            <a:ext cx="640466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325</Words>
  <Application>Microsoft Office PowerPoint</Application>
  <PresentationFormat>Экран (4:3)</PresentationFormat>
  <Paragraphs>32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пдо Попова Марина Игоревна                ГБОУДО  ДТДиМ «Восточный»              </vt:lpstr>
      <vt:lpstr>У наших предков дерево занимало огромное место в повседневном хозяйстве: это и дом, и обувь, и пища, и предметы быта.</vt:lpstr>
      <vt:lpstr>Презентация PowerPoint</vt:lpstr>
      <vt:lpstr>Образ дерева в традиционной народной культуре</vt:lpstr>
      <vt:lpstr>Образ дерева в росписи</vt:lpstr>
      <vt:lpstr>Образ дерева в архитектуре</vt:lpstr>
      <vt:lpstr>В сказках</vt:lpstr>
      <vt:lpstr>Строение дерева</vt:lpstr>
      <vt:lpstr>Деревья бывают очень разные</vt:lpstr>
      <vt:lpstr>Сегодня мы будем лепить с вами яблоньку. Заодно вспомним, в каких народных сказках мы ее встречаем.</vt:lpstr>
      <vt:lpstr>Выполнение работы</vt:lpstr>
      <vt:lpstr>За основу возьмем лист картона.  Выполним эскиз карандашом, создавая образ дерева. Внимательно посмотрим на крону яблони.</vt:lpstr>
      <vt:lpstr>Нарисуем ствол и крону дерева карандашом.</vt:lpstr>
      <vt:lpstr>Презентация PowerPoint</vt:lpstr>
      <vt:lpstr>Презентация PowerPoint</vt:lpstr>
      <vt:lpstr>Крону делаем из отдельных листочков. Для листочков: катаем шарики, превращаем их в «морковки», расплющиваем, и укладываем их в пространстве кроны.  </vt:lpstr>
      <vt:lpstr>Следующий ряд  листочков укладываем со смещением внутрь кроны. В каждом следующем ряду стараться делать листочки поменьше</vt:lpstr>
      <vt:lpstr>Скатываем из красного пластилина круглые шарики разных размеров – побольше и поменьше. Это будущие яблочки.</vt:lpstr>
      <vt:lpstr>Прикрепляем яблочки к кроне дерева. Яблочки, которые побольше, размещаем в нижней части кроны. С помощью стеки делаем углубления в нижней части яблочек. </vt:lpstr>
      <vt:lpstr>Рисуем прожилки на листочках с помощью стеки.</vt:lpstr>
      <vt:lpstr>Наша яблонька готова!</vt:lpstr>
    </vt:vector>
  </TitlesOfParts>
  <Company>AlexSoft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Пдо Попова М.И. ДО Изостудия Сирин. Ознакомительная Урок 1</dc:title>
  <dc:creator>111</dc:creator>
  <cp:lastModifiedBy>Учетная запись Майкрософт</cp:lastModifiedBy>
  <cp:revision>29</cp:revision>
  <dcterms:created xsi:type="dcterms:W3CDTF">2020-03-24T05:08:42Z</dcterms:created>
  <dcterms:modified xsi:type="dcterms:W3CDTF">2023-07-11T23:45:07Z</dcterms:modified>
</cp:coreProperties>
</file>